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9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4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2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0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2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6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49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40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2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80C8A-E13C-49F1-A30B-9598AA073AB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A24B-6695-4F2C-9F2D-D142EF4C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0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England Patriots’ Logo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Stephan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362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1965-1970</a:t>
            </a:r>
            <a:br>
              <a:rPr lang="en-US" dirty="0" smtClean="0"/>
            </a:br>
            <a:r>
              <a:rPr lang="en-US" dirty="0" smtClean="0"/>
              <a:t>Boston Patriots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tudent\Desktop\mai5x890dxwev24s3zoiofv7s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676400"/>
            <a:ext cx="8051800" cy="50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846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7215" y="1524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1972- 1992 New England Patriots</a:t>
            </a:r>
            <a:endParaRPr lang="en-US" sz="5400" dirty="0"/>
          </a:p>
        </p:txBody>
      </p:sp>
      <p:pic>
        <p:nvPicPr>
          <p:cNvPr id="2050" name="Picture 2" descr="C:\Users\student\Desktop\jeic0a9nlfygshzxtkrfx1ipp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16" y="1920374"/>
            <a:ext cx="8423583" cy="463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800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udent\Desktop\tfj1deqds0ryxeaz9hjq2gkeg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6804"/>
            <a:ext cx="7561263" cy="518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457200"/>
            <a:ext cx="525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1992- Present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512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tudent\Desktop\dwcle6m1gfaoea2sgbbz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6" y="2706476"/>
            <a:ext cx="2213517" cy="147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udent\Desktop\yel4gpyykcebgvtqz02x2fkes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71" y="4788932"/>
            <a:ext cx="2259851" cy="124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Desktop\abugh9mwf05hfj9ktj2vch5pi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952" y="4318313"/>
            <a:ext cx="3657600" cy="189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tudent\Desktop\e73ihk00f1eagro812ks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763" y="2168368"/>
            <a:ext cx="33337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tudent\Desktop\j21yva0f4nfz6v80zse3[2]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1" y="-30066"/>
            <a:ext cx="1978025" cy="219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student\Desktop\894[1]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685" y="51570"/>
            <a:ext cx="3241430" cy="16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59122" y="715208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Alternates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35773" y="229012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1965-1969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1828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2000-Present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0661" y="4419600"/>
            <a:ext cx="1995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1960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403171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1961-1964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6248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2000-Present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26413" y="6433066"/>
            <a:ext cx="306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1993-1999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606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Began as Boston Patriots</a:t>
            </a:r>
          </a:p>
          <a:p>
            <a:r>
              <a:rPr lang="en-US" dirty="0" smtClean="0"/>
              <a:t>Original Member of AFL</a:t>
            </a:r>
          </a:p>
          <a:p>
            <a:r>
              <a:rPr lang="en-US" dirty="0" smtClean="0"/>
              <a:t>Became Patriots in 1972 and changed logo colors to red </a:t>
            </a:r>
            <a:r>
              <a:rPr lang="en-US" dirty="0" smtClean="0"/>
              <a:t>white</a:t>
            </a:r>
          </a:p>
          <a:p>
            <a:r>
              <a:rPr lang="en-US" dirty="0" smtClean="0"/>
              <a:t>My favorite is the present logo because it’s the logo used to make them one of the most successful teams in the NFL.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36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69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New England Patriots’ Logo History</vt:lpstr>
      <vt:lpstr>1965-1970 Boston Patriots</vt:lpstr>
      <vt:lpstr>PowerPoint Presentation</vt:lpstr>
      <vt:lpstr>PowerPoint Presentation</vt:lpstr>
      <vt:lpstr>PowerPoint Presentation</vt:lpstr>
      <vt:lpstr>History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England Patriots’ Logo History</dc:title>
  <dc:creator>student</dc:creator>
  <cp:lastModifiedBy>student</cp:lastModifiedBy>
  <cp:revision>4</cp:revision>
  <dcterms:created xsi:type="dcterms:W3CDTF">2011-10-20T12:43:34Z</dcterms:created>
  <dcterms:modified xsi:type="dcterms:W3CDTF">2011-10-24T12:01:05Z</dcterms:modified>
</cp:coreProperties>
</file>